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20" d="100"/>
          <a:sy n="20" d="100"/>
        </p:scale>
        <p:origin x="-2826" y="-11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CDA1-9453-4697-A524-166AF648AAE6}" type="datetimeFigureOut">
              <a:rPr lang="en-US" smtClean="0"/>
              <a:t>8/24/2020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7B32-8B62-4496-9BAF-916B27DB20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CDA1-9453-4697-A524-166AF648AAE6}" type="datetimeFigureOut">
              <a:rPr lang="en-US" smtClean="0"/>
              <a:t>8/24/2020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7B32-8B62-4496-9BAF-916B27DB20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CDA1-9453-4697-A524-166AF648AAE6}" type="datetimeFigureOut">
              <a:rPr lang="en-US" smtClean="0"/>
              <a:t>8/24/2020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7B32-8B62-4496-9BAF-916B27DB20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CDA1-9453-4697-A524-166AF648AAE6}" type="datetimeFigureOut">
              <a:rPr lang="en-US" smtClean="0"/>
              <a:t>8/24/2020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7B32-8B62-4496-9BAF-916B27DB20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CDA1-9453-4697-A524-166AF648AAE6}" type="datetimeFigureOut">
              <a:rPr lang="en-US" smtClean="0"/>
              <a:t>8/24/2020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7B32-8B62-4496-9BAF-916B27DB20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CDA1-9453-4697-A524-166AF648AAE6}" type="datetimeFigureOut">
              <a:rPr lang="en-US" smtClean="0"/>
              <a:t>8/24/2020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7B32-8B62-4496-9BAF-916B27DB20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CDA1-9453-4697-A524-166AF648AAE6}" type="datetimeFigureOut">
              <a:rPr lang="en-US" smtClean="0"/>
              <a:t>8/24/2020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7B32-8B62-4496-9BAF-916B27DB20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CDA1-9453-4697-A524-166AF648AAE6}" type="datetimeFigureOut">
              <a:rPr lang="en-US" smtClean="0"/>
              <a:t>8/24/2020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7B32-8B62-4496-9BAF-916B27DB20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CDA1-9453-4697-A524-166AF648AAE6}" type="datetimeFigureOut">
              <a:rPr lang="en-US" smtClean="0"/>
              <a:t>8/24/2020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7B32-8B62-4496-9BAF-916B27DB20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CDA1-9453-4697-A524-166AF648AAE6}" type="datetimeFigureOut">
              <a:rPr lang="en-US" smtClean="0"/>
              <a:t>8/24/2020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7B32-8B62-4496-9BAF-916B27DB20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CDA1-9453-4697-A524-166AF648AAE6}" type="datetimeFigureOut">
              <a:rPr lang="en-US" smtClean="0"/>
              <a:t>8/24/2020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7B32-8B62-4496-9BAF-916B27DB20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ACDA1-9453-4697-A524-166AF648AAE6}" type="datetimeFigureOut">
              <a:rPr lang="en-US" smtClean="0"/>
              <a:t>8/24/2020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A7B32-8B62-4496-9BAF-916B27DB2017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Existing About Page V1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5173" y="-24"/>
            <a:ext cx="531434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Existing About Page V2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0"/>
            <a:ext cx="4143404" cy="7032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For Informative Purposes</a:t>
            </a:r>
            <a:br>
              <a:rPr lang="en-GB" dirty="0" smtClean="0"/>
            </a:br>
            <a:r>
              <a:rPr lang="en-GB" dirty="0" smtClean="0"/>
              <a:t>Service Page Looks Like …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0"/>
            <a:ext cx="390435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</Words>
  <Application>Microsoft Office PowerPoint</Application>
  <PresentationFormat>On-screen Show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Existing About Page V1</vt:lpstr>
      <vt:lpstr>Slide 2</vt:lpstr>
      <vt:lpstr>Existing About Page V2</vt:lpstr>
      <vt:lpstr>Slide 4</vt:lpstr>
      <vt:lpstr>For Informative Purposes Service Page Looks Like …</vt:lpstr>
      <vt:lpstr>Slide 6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Existing About Page V1</dc:title>
  <dc:creator>Arun Jandu</dc:creator>
  <cp:lastModifiedBy>Arun Jandu</cp:lastModifiedBy>
  <cp:revision>1</cp:revision>
  <dcterms:created xsi:type="dcterms:W3CDTF">2020-08-24T09:27:19Z</dcterms:created>
  <dcterms:modified xsi:type="dcterms:W3CDTF">2020-08-24T09:30:52Z</dcterms:modified>
</cp:coreProperties>
</file>